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6F8F07-889E-CCDD-128D-F720DA26C3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9040DDA-428E-2DCE-5AF5-E0A0D42B3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96B7C2-2E31-F0E3-F008-46AE79B90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5C6070-93F3-6638-9C46-6D04430F5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80A30A-9A67-C277-4328-82AAD9221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555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094866-B853-9709-12FF-A945D0EFE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C778621-DBC1-06A6-EC81-CE07F6367D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F3ECEF-D932-8476-BDA3-FE6DDAC2D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423543-B24F-6180-D3C9-0B6494BE3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9BD715-37F8-6F19-0891-959619F7A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898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228E672-AC7D-723A-EBFD-4BD07EB836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A04FEA-50A0-8662-DDA6-7FCAC7387F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467B73-3238-D078-55DE-8B7891348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289A7F-3F5E-F1B6-9C07-90F0760CD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D00E25-BC33-4B29-6D0C-CCE2ABF87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01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AB335B-9C10-5530-2D7B-B23596FD6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206423-8F19-72B9-E7BE-0E1B3BE86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6A19C7-9133-1F7B-65FC-1CA0876D1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2C711A-1F0C-6C2E-A919-9DA44C8A9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8A0CBA-273E-4020-EE86-35608E9E6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016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144EDE-7DAE-D208-5B4A-B94B376A8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E9E185-12C2-A066-65A3-7AF1E3817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90705C-6DDA-1023-200E-027056F6B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8CD353-6D65-B498-B777-8EEC7A5C5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E02222-426E-F2F3-BEF0-2E5EFD066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4508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0D435F-A4A4-D536-A311-4BFC70920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378730-6B23-07D2-367B-08ED411CC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7297F-51C4-E0D1-6539-44DD70D29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5FB098-033C-EF25-C1B1-E4A4DCBCA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79A666-76B0-91A7-12FA-7BEDA6208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1870E7-4AAA-81BA-E984-6077C6278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540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77F07F-28F1-A881-A450-4169EC279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CC0266-9EBD-5F22-A1AD-2D313B800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8E645F1-B0C0-E7E4-6B0E-A442159F87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603EB54-B271-DCEC-1FCE-365DF2E725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2175C3F-6A80-4F9E-005E-AC610FB2D1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07B62E5-9A15-EEFE-38B2-3488040B5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536E0FF-292A-E954-73BB-75A5F56ED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A12380B-05D3-1AED-D181-748CEE8CB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797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2C6BC3-D091-468A-79E9-B3F867B7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79BCB76-B0D5-46DE-111A-952741693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950BB1-37FA-9BEF-C7CC-0573893FB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A73FFF1-7AEA-5232-EDE6-454DB7E11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9218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87B346A-4C29-8F96-CC86-B1B5FA6AC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1AE4B36-4C67-0647-618D-30C6A2228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EA4A91E-C4D5-D0D3-CB5A-BFAF800E3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2548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09E5AA-1BD8-4BF9-B6EB-9D35789F4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238EBE-3250-EB19-0BFA-F1EAA9CF0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CE6422-29CE-4FBB-B6BA-DEC9C2C4B0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5DE0C65-BF65-457C-133F-5E29598D7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21BFD9-5479-9A02-3940-3F2B96DBE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D9733A-47DD-CC3D-5A88-17C8AC41D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4128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F9D7C7-4520-88B7-0871-BDE95A71F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D0707A1-1788-E80C-1639-B7901C27EC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4F7AF6F-BA90-313F-3AF5-3FCF309947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D82357-E4F5-8939-6C93-85FB6E82C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C3F590-D565-2764-2EBC-41C439F22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FFEA4E-17FF-0043-CE24-D8E6FCA6E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41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35575C1-E237-9845-123E-D81D8F5A5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417ED6-783E-A225-3D46-4C4F49541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F7180E-36C2-421B-D9B0-E8B55340E7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852714-35C0-4140-A2DE-084858ABC6BC}" type="datetimeFigureOut">
              <a:rPr lang="zh-CN" altLang="en-US" smtClean="0"/>
              <a:t>2022/10/3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3F31F9-67E9-E626-EB5C-B60830153E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CF460F-8E23-7AD3-2F9A-CF576AFC3D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EA9F0-1593-42CC-8FAC-78EB4AE60C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441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439FB3-C64E-F59D-EB93-E0109CD34E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A2F62B9-693D-67AB-681A-BBD695BC262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F12DF70-2741-0F30-3DBF-2C055C1347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287" y="2052031"/>
            <a:ext cx="3781425" cy="276225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694FEB7-4911-8553-9BFC-EC9ADAF36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5521" y="2047875"/>
            <a:ext cx="3781425" cy="276225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0827D28-DBEF-8E4C-1E30-453D04CA0F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54" y="2047875"/>
            <a:ext cx="3781425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823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Huang Chao</dc:creator>
  <cp:lastModifiedBy>Huang Chao</cp:lastModifiedBy>
  <cp:revision>1</cp:revision>
  <dcterms:created xsi:type="dcterms:W3CDTF">2022-10-03T04:43:09Z</dcterms:created>
  <dcterms:modified xsi:type="dcterms:W3CDTF">2022-10-03T04:45:59Z</dcterms:modified>
</cp:coreProperties>
</file>

<file path=docProps/thumbnail.jpeg>
</file>